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it/economia/lavoro/2016/03/14/arte-colloqui-lavor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aliem.com/2015/dos-and-donts-of-residency-interviewing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3DADAC26-39D8-4AB2-9186-433EF45C6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0"/>
            <a:ext cx="11339045" cy="2381694"/>
          </a:xfrm>
        </p:spPr>
        <p:txBody>
          <a:bodyPr>
            <a:normAutofit fontScale="90000"/>
          </a:bodyPr>
          <a:lstStyle/>
          <a:p>
            <a:r>
              <a:rPr lang="it-IT" sz="5300" dirty="0">
                <a:solidFill>
                  <a:srgbClr val="002060"/>
                </a:solidFill>
                <a:latin typeface="Brush Script MT" panose="03060802040406070304" pitchFamily="66" charset="0"/>
                <a:cs typeface="Aharoni" panose="02010803020104030203" pitchFamily="2" charset="-79"/>
              </a:rPr>
              <a:t>Come prepararsi al meglio a un colloquio di lavoro. </a:t>
            </a:r>
            <a:br>
              <a:rPr lang="it-IT" sz="5300" dirty="0">
                <a:solidFill>
                  <a:srgbClr val="002060"/>
                </a:solidFill>
                <a:latin typeface="Brush Script MT" panose="03060802040406070304" pitchFamily="66" charset="0"/>
                <a:cs typeface="Aharoni" panose="02010803020104030203" pitchFamily="2" charset="-79"/>
              </a:rPr>
            </a:br>
            <a:br>
              <a:rPr lang="it-IT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dirty="0">
                <a:solidFill>
                  <a:srgbClr val="FF0000"/>
                </a:solidFill>
                <a:latin typeface="Algerian" panose="04020705040A02060702" pitchFamily="82" charset="0"/>
              </a:rPr>
              <a:t>Seminario Gruppo Conform 11 Ottobre presso </a:t>
            </a:r>
            <a:br>
              <a:rPr lang="it-IT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it-IT" dirty="0">
                <a:solidFill>
                  <a:srgbClr val="FF0000"/>
                </a:solidFill>
                <a:latin typeface="Algerian" panose="04020705040A02060702" pitchFamily="82" charset="0"/>
              </a:rPr>
              <a:t>open </a:t>
            </a:r>
            <a:r>
              <a:rPr lang="it-IT" dirty="0" err="1">
                <a:solidFill>
                  <a:srgbClr val="FF0000"/>
                </a:solidFill>
                <a:latin typeface="Algerian" panose="04020705040A02060702" pitchFamily="82" charset="0"/>
              </a:rPr>
              <a:t>incet</a:t>
            </a:r>
            <a:r>
              <a:rPr lang="it-IT" dirty="0">
                <a:solidFill>
                  <a:srgbClr val="FF0000"/>
                </a:solidFill>
                <a:latin typeface="Algerian" panose="04020705040A02060702" pitchFamily="82" charset="0"/>
              </a:rPr>
              <a:t> ore 14.30-16.30 primo piano.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F704464B-13D8-4BFA-B75A-EE1208EAC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2190306"/>
            <a:ext cx="4185623" cy="2339163"/>
          </a:xfrm>
        </p:spPr>
        <p:txBody>
          <a:bodyPr/>
          <a:lstStyle/>
          <a:p>
            <a:endParaRPr lang="it-IT" dirty="0"/>
          </a:p>
          <a:p>
            <a:r>
              <a:rPr lang="it-IT" b="1" dirty="0"/>
              <a:t>Il colloquio di lavoro è il momento fondamentale per fare una buona impressione al tuo potenziale datore di lavoro. Non arrivare impreparato.</a:t>
            </a:r>
          </a:p>
        </p:txBody>
      </p:sp>
      <p:pic>
        <p:nvPicPr>
          <p:cNvPr id="12" name="Segnaposto contenuto 11">
            <a:extLst>
              <a:ext uri="{FF2B5EF4-FFF2-40B4-BE49-F238E27FC236}">
                <a16:creationId xmlns:a16="http://schemas.microsoft.com/office/drawing/2014/main" id="{79148D60-2302-4992-8B23-A41FE48B2A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5745" y="4827180"/>
            <a:ext cx="4184650" cy="2030819"/>
          </a:xfrm>
        </p:spPr>
      </p:pic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8A9D3E4E-64D3-4ED0-85FD-CA43586D9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679405"/>
            <a:ext cx="6926407" cy="3785189"/>
          </a:xfrm>
        </p:spPr>
        <p:txBody>
          <a:bodyPr/>
          <a:lstStyle/>
          <a:p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Dopo la stesura di un buon cv e una buona lettera di presentazione.</a:t>
            </a:r>
          </a:p>
          <a:p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Regole sulla comunicazione non verbale.</a:t>
            </a:r>
          </a:p>
          <a:p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Aspetti dell’abbigliamento.</a:t>
            </a:r>
          </a:p>
          <a:p>
            <a:r>
              <a:rPr lang="it-IT" b="1" dirty="0">
                <a:latin typeface="Aharoni" panose="02010803020104030203" pitchFamily="2" charset="-79"/>
                <a:cs typeface="Aharoni" panose="02010803020104030203" pitchFamily="2" charset="-79"/>
              </a:rPr>
              <a:t>Stretta di mano e regole base per presentarsi al meglio.</a:t>
            </a:r>
          </a:p>
          <a:p>
            <a:r>
              <a:rPr lang="it-IT" b="1" dirty="0">
                <a:solidFill>
                  <a:srgbClr val="7030A0"/>
                </a:solidFill>
              </a:rPr>
              <a:t>Conduttrici: Dottoressa Simona Marangon</a:t>
            </a:r>
          </a:p>
          <a:p>
            <a:r>
              <a:rPr lang="it-IT" b="1" dirty="0">
                <a:solidFill>
                  <a:srgbClr val="7030A0"/>
                </a:solidFill>
              </a:rPr>
              <a:t>                   Dottoressa Eleonora </a:t>
            </a:r>
            <a:r>
              <a:rPr lang="it-IT" b="1" dirty="0" err="1">
                <a:solidFill>
                  <a:srgbClr val="7030A0"/>
                </a:solidFill>
              </a:rPr>
              <a:t>Sirna</a:t>
            </a:r>
            <a:r>
              <a:rPr lang="it-IT" b="1" dirty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2ECC32F5-B0C3-4EF6-A4B6-B8BC92B13BF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385425" y="745719"/>
            <a:ext cx="1806575" cy="1806575"/>
          </a:xfrm>
        </p:spPr>
      </p:pic>
    </p:spTree>
    <p:extLst>
      <p:ext uri="{BB962C8B-B14F-4D97-AF65-F5344CB8AC3E}">
        <p14:creationId xmlns:p14="http://schemas.microsoft.com/office/powerpoint/2010/main" val="394998873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78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Aharoni</vt:lpstr>
      <vt:lpstr>Algerian</vt:lpstr>
      <vt:lpstr>Arial</vt:lpstr>
      <vt:lpstr>Brush Script MT</vt:lpstr>
      <vt:lpstr>Trebuchet MS</vt:lpstr>
      <vt:lpstr>Wingdings 3</vt:lpstr>
      <vt:lpstr>Sfaccettatura</vt:lpstr>
      <vt:lpstr>Come prepararsi al meglio a un colloquio di lavoro.   Seminario Gruppo Conform 11 Ottobre presso  open incet ore 14.30-16.30 primo piano.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prepararsi al meglio a un colloquio di lavoro.   Seminario Gruppo Conform 11 Ottobre presso  open incet ore 14.30-16.30 primo piano.</dc:title>
  <dc:creator>utente02</dc:creator>
  <cp:lastModifiedBy>utente02</cp:lastModifiedBy>
  <cp:revision>2</cp:revision>
  <dcterms:created xsi:type="dcterms:W3CDTF">2017-09-18T11:13:20Z</dcterms:created>
  <dcterms:modified xsi:type="dcterms:W3CDTF">2017-09-18T11:28:25Z</dcterms:modified>
</cp:coreProperties>
</file>